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itbook.com/edito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itbook.com/book/kinggolzu/introduction-to-computer/details" TargetMode="External"/><Relationship Id="rId3" Type="http://schemas.openxmlformats.org/officeDocument/2006/relationships/hyperlink" Target="https://github.com/kinggolzu/Introduction-to-Comput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4272" y="2208036"/>
            <a:ext cx="9265920" cy="1295879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 sz="4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——</a:t>
            </a:r>
            <a:r>
              <a:rPr kumimoji="1" lang="en-US" altLang="zh-CN" sz="4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GitHub</a:t>
            </a:r>
            <a:r>
              <a:rPr kumimoji="1" lang="zh-CN" altLang="en-US" sz="4000" dirty="0" smtClean="0">
                <a:latin typeface="SimHei" charset="0"/>
                <a:ea typeface="SimHei" charset="0"/>
                <a:cs typeface="SimHei" charset="0"/>
              </a:rPr>
              <a:t>和</a:t>
            </a:r>
            <a:r>
              <a:rPr kumimoji="1" lang="en-US" altLang="zh-CN" sz="4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GitBook</a:t>
            </a:r>
            <a:endParaRPr kumimoji="1" lang="zh-CN" altLang="en-US" sz="4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zh-CN" altLang="en-US" dirty="0" smtClean="0">
                <a:latin typeface="SimHei" charset="0"/>
                <a:ea typeface="SimHei" charset="0"/>
                <a:cs typeface="SimHei" charset="0"/>
              </a:rPr>
              <a:t>周庆国</a:t>
            </a:r>
          </a:p>
          <a:p>
            <a:pPr algn="ctr"/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zhouqg@lzu.edu.cn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414272" y="911352"/>
            <a:ext cx="9418320" cy="12958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mtClean="0">
                <a:latin typeface="SimHei" charset="0"/>
                <a:ea typeface="SimHei" charset="0"/>
                <a:cs typeface="SimHei" charset="0"/>
              </a:rPr>
              <a:t>计算机科学导论</a:t>
            </a:r>
            <a:endParaRPr kumimoji="1" lang="zh-CN" altLang="en-US" dirty="0">
              <a:latin typeface="SimHei" charset="0"/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3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如何提交作业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7"/>
            </a:pPr>
            <a:r>
              <a:rPr kumimoji="1" lang="zh-CN" altLang="en-US" dirty="0" smtClean="0"/>
              <a:t>接下来在弹出的对话框中选择仓库在电脑上保存的位置，请务必记住这个位置，然后确定，接下来等正在</a:t>
            </a:r>
            <a:r>
              <a:rPr kumimoji="1" lang="en-US" altLang="zh-CN" dirty="0" smtClean="0"/>
              <a:t>clone</a:t>
            </a:r>
            <a:r>
              <a:rPr kumimoji="1" lang="zh-CN" altLang="en-US" dirty="0" smtClean="0"/>
              <a:t>的页面消失即可关闭</a:t>
            </a: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客户端。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7"/>
            </a:pPr>
            <a:endParaRPr kumimoji="1" lang="en-US" altLang="zh-CN" dirty="0"/>
          </a:p>
          <a:p>
            <a:pPr marL="342900" indent="-342900">
              <a:buFont typeface="+mj-lt"/>
              <a:buAutoNum type="arabicPeriod" startAt="7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7"/>
            </a:pPr>
            <a:endParaRPr kumimoji="1" lang="en-US" altLang="zh-CN" dirty="0"/>
          </a:p>
          <a:p>
            <a:pPr marL="342900" indent="-342900">
              <a:buFont typeface="+mj-lt"/>
              <a:buAutoNum type="arabicPeriod" startAt="7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7"/>
            </a:pPr>
            <a:endParaRPr kumimoji="1" lang="en-US" altLang="zh-CN" dirty="0"/>
          </a:p>
          <a:p>
            <a:pPr marL="342900" indent="-342900">
              <a:buFont typeface="+mj-lt"/>
              <a:buAutoNum type="arabicPeriod" startAt="7"/>
            </a:pPr>
            <a:endParaRPr kumimoji="1" lang="en-US" altLang="zh-CN" dirty="0" smtClean="0"/>
          </a:p>
          <a:p>
            <a:pPr marL="0" indent="0" algn="ctr">
              <a:buNone/>
            </a:pPr>
            <a:r>
              <a:rPr kumimoji="1" lang="zh-CN" altLang="en-US" sz="1400" dirty="0" smtClean="0"/>
              <a:t>正在</a:t>
            </a:r>
            <a:r>
              <a:rPr kumimoji="1" lang="en-US" altLang="zh-CN" sz="1400" dirty="0" smtClean="0"/>
              <a:t>clone</a:t>
            </a:r>
            <a:r>
              <a:rPr kumimoji="1" lang="zh-CN" altLang="en-US" sz="1400" dirty="0" smtClean="0"/>
              <a:t>的页面</a:t>
            </a:r>
            <a:endParaRPr kumimoji="1" lang="en-US" altLang="zh-CN" sz="1400" dirty="0" smtClean="0"/>
          </a:p>
          <a:p>
            <a:pPr marL="342900" indent="-342900">
              <a:buFont typeface="+mj-lt"/>
              <a:buAutoNum type="arabicPeriod" startAt="7"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76844"/>
            <a:ext cx="88773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3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如何提交作业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8"/>
            </a:pPr>
            <a:r>
              <a:rPr kumimoji="1" lang="zh-CN" altLang="en-US" dirty="0" smtClean="0"/>
              <a:t>下载并安装</a:t>
            </a:r>
            <a:r>
              <a:rPr kumimoji="1" lang="en-US" altLang="zh-CN" dirty="0" err="1" smtClean="0"/>
              <a:t>GitBook</a:t>
            </a:r>
            <a:r>
              <a:rPr kumimoji="1" lang="zh-CN" altLang="en-US" dirty="0" smtClean="0"/>
              <a:t>客户端：</a:t>
            </a: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www.gitbook.com/editor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8"/>
            </a:pPr>
            <a:r>
              <a:rPr kumimoji="1" lang="zh-CN" altLang="en-US" dirty="0" smtClean="0"/>
              <a:t>打开并登陆</a:t>
            </a:r>
            <a:r>
              <a:rPr kumimoji="1" lang="en-US" altLang="zh-CN" dirty="0" err="1" smtClean="0"/>
              <a:t>GitBook</a:t>
            </a:r>
            <a:r>
              <a:rPr kumimoji="1" lang="zh-CN" altLang="en-US" dirty="0" smtClean="0"/>
              <a:t>客户端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8"/>
            </a:pPr>
            <a:r>
              <a:rPr kumimoji="1" lang="zh-CN" altLang="en-US" dirty="0" smtClean="0"/>
              <a:t>点击左上角的“</a:t>
            </a:r>
            <a:r>
              <a:rPr kumimoji="1" lang="en-US" altLang="zh-CN" dirty="0" smtClean="0"/>
              <a:t>Import</a:t>
            </a:r>
            <a:r>
              <a:rPr kumimoji="1" lang="zh-CN" altLang="en-US" dirty="0" smtClean="0"/>
              <a:t>”，在弹出的对话框中选择刚才用</a:t>
            </a: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客户端</a:t>
            </a:r>
            <a:r>
              <a:rPr kumimoji="1" lang="en-US" altLang="zh-CN" dirty="0" smtClean="0"/>
              <a:t>clone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Introduction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Computer</a:t>
            </a:r>
            <a:r>
              <a:rPr kumimoji="1" lang="zh-CN" altLang="en-US" dirty="0" smtClean="0"/>
              <a:t>文件夹并打开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8"/>
            </a:pPr>
            <a:endParaRPr kumimoji="1" lang="en-US" altLang="zh-CN" dirty="0"/>
          </a:p>
          <a:p>
            <a:pPr marL="342900" indent="-342900">
              <a:buFont typeface="+mj-lt"/>
              <a:buAutoNum type="arabicPeriod" startAt="8"/>
            </a:pPr>
            <a:r>
              <a:rPr kumimoji="1" lang="zh-CN" altLang="en-US" dirty="0" smtClean="0"/>
              <a:t>此时</a:t>
            </a:r>
            <a:r>
              <a:rPr kumimoji="1" lang="en-US" altLang="zh-CN" dirty="0" smtClean="0"/>
              <a:t>Introduction-to-Computer</a:t>
            </a:r>
            <a:r>
              <a:rPr kumimoji="1" lang="zh-CN" altLang="en-US" dirty="0" smtClean="0"/>
              <a:t>仓库便会出现在</a:t>
            </a:r>
            <a:r>
              <a:rPr kumimoji="1" lang="en-US" altLang="zh-CN" dirty="0" err="1" smtClean="0"/>
              <a:t>GitBook</a:t>
            </a:r>
            <a:r>
              <a:rPr kumimoji="1" lang="zh-CN" altLang="en-US" dirty="0" smtClean="0"/>
              <a:t>首页中，点击它并可以打开它完成相应作业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8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8"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87" y="3448414"/>
            <a:ext cx="2819400" cy="45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22" y="4423917"/>
            <a:ext cx="4229100" cy="24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如何提交作业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872" y="1865871"/>
            <a:ext cx="8595360" cy="4351337"/>
          </a:xfrm>
        </p:spPr>
        <p:txBody>
          <a:bodyPr/>
          <a:lstStyle/>
          <a:p>
            <a:pPr marL="342900" indent="-342900">
              <a:buFont typeface="+mj-lt"/>
              <a:buAutoNum type="arabicPeriod" startAt="12"/>
            </a:pPr>
            <a:r>
              <a:rPr kumimoji="1" lang="zh-CN" altLang="en-US" dirty="0" smtClean="0"/>
              <a:t>作业完成后先点击左上角“</a:t>
            </a:r>
            <a:r>
              <a:rPr kumimoji="1" lang="en-US" altLang="zh-CN" dirty="0" smtClean="0"/>
              <a:t>Save</a:t>
            </a:r>
            <a:r>
              <a:rPr kumimoji="1" lang="zh-CN" altLang="en-US" dirty="0" smtClean="0"/>
              <a:t>”，然后再点击</a:t>
            </a:r>
            <a:r>
              <a:rPr kumimoji="1" lang="en-US" altLang="zh-CN" dirty="0" smtClean="0"/>
              <a:t>Save</a:t>
            </a:r>
            <a:r>
              <a:rPr kumimoji="1" lang="zh-CN" altLang="en-US" dirty="0" smtClean="0"/>
              <a:t>右边出现的☁️按钮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12"/>
            </a:pPr>
            <a:endParaRPr kumimoji="1" lang="en-US" altLang="zh-CN" dirty="0"/>
          </a:p>
          <a:p>
            <a:pPr marL="342900" indent="-342900">
              <a:buFont typeface="+mj-lt"/>
              <a:buAutoNum type="arabicPeriod" startAt="12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12"/>
            </a:pPr>
            <a:r>
              <a:rPr kumimoji="1" lang="zh-CN" altLang="en-US" dirty="0" smtClean="0"/>
              <a:t>在接下来弹出的对话框中输入</a:t>
            </a: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的用户名和密码，后点击“</a:t>
            </a:r>
            <a:r>
              <a:rPr kumimoji="1" lang="en-US" altLang="zh-CN" dirty="0" smtClean="0"/>
              <a:t>Sync</a:t>
            </a:r>
            <a:r>
              <a:rPr kumimoji="1" lang="zh-CN" altLang="en-US" dirty="0" smtClean="0"/>
              <a:t>”，此时便将你的作业同步到你账户中的</a:t>
            </a:r>
            <a:r>
              <a:rPr kumimoji="1" lang="en-US" altLang="zh-CN" dirty="0" smtClean="0"/>
              <a:t>Introduction-to-Computer</a:t>
            </a:r>
            <a:r>
              <a:rPr kumimoji="1" lang="zh-CN" altLang="en-US" dirty="0" smtClean="0"/>
              <a:t>仓库了，接下来还要从你的仓库中发送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</a:p>
          <a:p>
            <a:pPr marL="342900" indent="-342900">
              <a:buFont typeface="+mj-lt"/>
              <a:buAutoNum type="arabicPeriod" startAt="12"/>
            </a:pPr>
            <a:r>
              <a:rPr kumimoji="1" lang="zh-CN" altLang="en-US" dirty="0" smtClean="0"/>
              <a:t>打开</a:t>
            </a: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，进入你账户的</a:t>
            </a:r>
            <a:r>
              <a:rPr kumimoji="1" lang="en-US" altLang="zh-CN" dirty="0" smtClean="0"/>
              <a:t>Introduction-to-Computer</a:t>
            </a:r>
            <a:r>
              <a:rPr kumimoji="1" lang="zh-CN" altLang="en-US" dirty="0" smtClean="0"/>
              <a:t>仓库，然后点击“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requests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12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12"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76" y="2335255"/>
            <a:ext cx="2819400" cy="92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5070957"/>
            <a:ext cx="4876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3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如何提交作业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5"/>
              <a:tabLst/>
              <a:defRPr/>
            </a:pPr>
            <a:r>
              <a:rPr kumimoji="1" lang="zh-CN" altLang="en-US" dirty="0" smtClean="0"/>
              <a:t>点击右边的“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5"/>
              <a:tabLst/>
              <a:defRPr/>
            </a:pPr>
            <a:r>
              <a:rPr kumimoji="1" lang="zh-CN" altLang="en-US" dirty="0" smtClean="0"/>
              <a:t>点击“</a:t>
            </a:r>
            <a:r>
              <a:rPr kumimoji="1" lang="en-US" altLang="zh-CN" dirty="0" smtClean="0"/>
              <a:t>Create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5"/>
              <a:tabLst/>
              <a:defRPr/>
            </a:pPr>
            <a:r>
              <a:rPr kumimoji="1" lang="zh-CN" altLang="en-US" dirty="0" smtClean="0"/>
              <a:t>在展开的页面中“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”处填写作业完成的大概情况，在“</a:t>
            </a:r>
            <a:r>
              <a:rPr kumimoji="1" lang="en-US" altLang="zh-CN" dirty="0" smtClean="0"/>
              <a:t>Leave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comment</a:t>
            </a:r>
            <a:r>
              <a:rPr kumimoji="1" lang="zh-CN" altLang="en-US" dirty="0" smtClean="0"/>
              <a:t>”处填写详细，后点击下方的“</a:t>
            </a:r>
            <a:r>
              <a:rPr kumimoji="1" lang="en-US" altLang="zh-CN" dirty="0" smtClean="0"/>
              <a:t>Create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”，至此作业提交完成。</a:t>
            </a:r>
            <a:endParaRPr kumimoji="1" lang="en-US" altLang="zh-CN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15"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025709"/>
            <a:ext cx="6338501" cy="32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GitHub</a:t>
            </a:r>
            <a:r>
              <a:rPr kumimoji="1" lang="zh-CN" altLang="en-US" dirty="0" smtClean="0">
                <a:latin typeface="SimHei" charset="0"/>
                <a:ea typeface="SimHei" charset="0"/>
                <a:cs typeface="SimHei" charset="0"/>
              </a:rPr>
              <a:t>和</a:t>
            </a:r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GitBook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的关系</a:t>
            </a:r>
            <a:endParaRPr kumimoji="1" lang="zh-CN" altLang="en-US" dirty="0">
              <a:latin typeface="SimHei" charset="0"/>
              <a:ea typeface="SimHei" charset="0"/>
              <a:cs typeface="SimHei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2400" dirty="0" smtClean="0"/>
              <a:t>相似之处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二者都基于</a:t>
            </a:r>
            <a:r>
              <a:rPr kumimoji="1" lang="en-US" altLang="zh-CN" dirty="0" err="1" smtClean="0"/>
              <a:t>Git</a:t>
            </a:r>
            <a:r>
              <a:rPr kumimoji="1" lang="zh-CN" altLang="en-US" dirty="0" smtClean="0"/>
              <a:t>开发，因此都有版本控制功能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都可以为仓库添加</a:t>
            </a:r>
            <a:r>
              <a:rPr kumimoji="1" lang="en-US" altLang="zh-CN" dirty="0" smtClean="0"/>
              <a:t>Collaborators</a:t>
            </a: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 smtClean="0"/>
              <a:t>基于以上原因：对于一个</a:t>
            </a:r>
            <a:r>
              <a:rPr kumimoji="1" lang="en-US" altLang="zh-CN" dirty="0" err="1" smtClean="0"/>
              <a:t>GitBook</a:t>
            </a:r>
            <a:r>
              <a:rPr kumimoji="1" lang="zh-CN" altLang="en-US" dirty="0" smtClean="0"/>
              <a:t>项目，如果不需要</a:t>
            </a:r>
            <a:r>
              <a:rPr kumimoji="1" lang="en-US" altLang="zh-CN" dirty="0" smtClean="0"/>
              <a:t>Collaborators</a:t>
            </a:r>
            <a:r>
              <a:rPr kumimoji="1" lang="zh-CN" altLang="en-US" dirty="0" smtClean="0"/>
              <a:t>之外的人员贡献，且协作成员均熟悉</a:t>
            </a:r>
            <a:r>
              <a:rPr kumimoji="1" lang="en-US" altLang="zh-CN" dirty="0" err="1" smtClean="0"/>
              <a:t>GitBook</a:t>
            </a:r>
            <a:r>
              <a:rPr kumimoji="1" lang="zh-CN" altLang="en-US" dirty="0" smtClean="0"/>
              <a:t>并遵守编写规则，此时不需要借助</a:t>
            </a:r>
            <a:r>
              <a:rPr kumimoji="1" lang="en-US" altLang="zh-CN" dirty="0" err="1" smtClean="0"/>
              <a:t>GitHub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42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GitHub</a:t>
            </a:r>
            <a:r>
              <a:rPr kumimoji="1" lang="zh-CN" altLang="en-US" dirty="0">
                <a:latin typeface="SimHei" charset="0"/>
                <a:ea typeface="SimHei" charset="0"/>
                <a:cs typeface="SimHei" charset="0"/>
              </a:rPr>
              <a:t>和</a:t>
            </a:r>
            <a:r>
              <a:rPr kumimoji="1"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GitBook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的关系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 smtClean="0"/>
              <a:t>不同之处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err="1" smtClean="0"/>
              <a:t>GitBook</a:t>
            </a:r>
            <a:r>
              <a:rPr kumimoji="1" lang="zh-CN" altLang="en-US" dirty="0" smtClean="0"/>
              <a:t>的功能侧重于</a:t>
            </a:r>
            <a:r>
              <a:rPr kumimoji="1" lang="zh-CN" altLang="en-US" dirty="0" smtClean="0"/>
              <a:t>图书编撰与出版，版本控制的功能有限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是专业的代码托管平台具有完善的版本控制功能，如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Issue</a:t>
            </a:r>
            <a:r>
              <a:rPr kumimoji="1" lang="zh-CN" altLang="en-US" dirty="0" smtClean="0"/>
              <a:t>等功能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基于以上原因：对于一个</a:t>
            </a:r>
            <a:r>
              <a:rPr kumimoji="1" lang="en-US" altLang="zh-CN" dirty="0" err="1" smtClean="0"/>
              <a:t>GitBook</a:t>
            </a:r>
            <a:r>
              <a:rPr kumimoji="1" lang="zh-CN" altLang="en-US" dirty="0" smtClean="0"/>
              <a:t>项目，如果想要接受大众的贡献，或者项目组成员太多且对</a:t>
            </a:r>
            <a:r>
              <a:rPr kumimoji="1" lang="en-US" altLang="zh-CN" dirty="0" err="1" smtClean="0"/>
              <a:t>GitBook</a:t>
            </a:r>
            <a:r>
              <a:rPr kumimoji="1" lang="zh-CN" altLang="en-US" dirty="0" smtClean="0"/>
              <a:t>和编写规则不熟，则应当借助</a:t>
            </a: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功能实现对贡献代码的管控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14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本课程仓库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4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GitBook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endParaRPr kumimoji="1" lang="en-US" altLang="zh-CN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www.gitbook.com/book/kinggolzu/introduction-to-computer/details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通过此仓库你可以：阅读课程内容、提出问题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GitHub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endParaRPr kumimoji="1" lang="en-US" altLang="zh-CN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>
                <a:hlinkClick r:id="rId3"/>
              </a:rPr>
              <a:t>https://</a:t>
            </a:r>
            <a:r>
              <a:rPr kumimoji="1" lang="en-US" altLang="zh-CN" dirty="0" smtClean="0">
                <a:hlinkClick r:id="rId3"/>
              </a:rPr>
              <a:t>github.com/kinggolzu/Introduction-to-Computer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通过此仓库你可以：提交作业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887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如何在线提问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进入</a:t>
            </a:r>
            <a:r>
              <a:rPr kumimoji="1" lang="en-US" altLang="zh-CN" dirty="0" err="1" smtClean="0"/>
              <a:t>GitBook</a:t>
            </a:r>
            <a:r>
              <a:rPr kumimoji="1" lang="zh-CN" altLang="en-US" dirty="0" smtClean="0"/>
              <a:t>仓库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点击“</a:t>
            </a:r>
            <a:r>
              <a:rPr kumimoji="1" lang="en-US" altLang="zh-CN" dirty="0" smtClean="0"/>
              <a:t>DISCUSSIONS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点击“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Discussion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618126"/>
            <a:ext cx="4661530" cy="1450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4497199"/>
            <a:ext cx="2436825" cy="9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如何在线提问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Leave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comment</a:t>
            </a:r>
            <a:r>
              <a:rPr kumimoji="1" lang="zh-CN" altLang="en-US" dirty="0" smtClean="0"/>
              <a:t>处分别写下问题概述和详细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4"/>
            </a:pPr>
            <a:endParaRPr kumimoji="1" lang="en-US" altLang="zh-CN" dirty="0"/>
          </a:p>
          <a:p>
            <a:pPr marL="342900" indent="-342900">
              <a:buFont typeface="+mj-lt"/>
              <a:buAutoNum type="arabicPeriod" startAt="4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4"/>
            </a:pPr>
            <a:endParaRPr kumimoji="1" lang="en-US" altLang="zh-CN" dirty="0"/>
          </a:p>
          <a:p>
            <a:pPr marL="342900" indent="-342900">
              <a:buFont typeface="+mj-lt"/>
              <a:buAutoNum type="arabicPeriod" startAt="4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4"/>
            </a:pPr>
            <a:endParaRPr kumimoji="1" lang="en-US" altLang="zh-CN" dirty="0"/>
          </a:p>
          <a:p>
            <a:pPr marL="342900" indent="-342900">
              <a:buFont typeface="+mj-lt"/>
              <a:buAutoNum type="arabicPeriod" startAt="4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4"/>
            </a:pPr>
            <a:r>
              <a:rPr kumimoji="1" lang="zh-CN" altLang="en-US" dirty="0" smtClean="0"/>
              <a:t>完成后点击“</a:t>
            </a:r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Discussion</a:t>
            </a:r>
            <a:r>
              <a:rPr kumimoji="1" lang="zh-CN" altLang="en-US" dirty="0" smtClean="0"/>
              <a:t>”，之后会有负责答疑的助教解答该问题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i="1" dirty="0" smtClean="0"/>
              <a:t>注意：提问之前请先查看是否有人已经提出相关问题</a:t>
            </a:r>
            <a:endParaRPr kumimoji="1" lang="zh-CN" altLang="en-US" i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271801"/>
            <a:ext cx="4205769" cy="26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如何提交作业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下载并安装</a:t>
            </a: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客户端：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desktop.github.com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打开本课程</a:t>
            </a: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仓库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点击右上角的“</a:t>
            </a:r>
            <a:r>
              <a:rPr kumimoji="1" lang="en-US" altLang="zh-CN" dirty="0" smtClean="0"/>
              <a:t>Fork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如果出现“</a:t>
            </a:r>
            <a:r>
              <a:rPr lang="en-US" altLang="zh-CN" dirty="0"/>
              <a:t>Sign in to 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”页面则使用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账号登陆后重新点击“</a:t>
            </a:r>
            <a:r>
              <a:rPr lang="en-US" altLang="zh-CN" dirty="0" smtClean="0"/>
              <a:t>Fork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i="1" dirty="0" smtClean="0"/>
              <a:t>“</a:t>
            </a:r>
            <a:r>
              <a:rPr lang="en-US" altLang="zh-CN" i="1" dirty="0" smtClean="0"/>
              <a:t>Fork</a:t>
            </a:r>
            <a:r>
              <a:rPr lang="zh-CN" altLang="en-US" i="1" dirty="0" smtClean="0"/>
              <a:t>”就是把一个别人的仓库复制到自己的帐户中来，如上图就说明</a:t>
            </a:r>
            <a:r>
              <a:rPr lang="en-US" altLang="zh-CN" i="1" dirty="0" err="1" smtClean="0"/>
              <a:t>Archxr</a:t>
            </a:r>
            <a:r>
              <a:rPr lang="zh-CN" altLang="en-US" i="1" dirty="0" smtClean="0"/>
              <a:t>这个用户把</a:t>
            </a:r>
            <a:r>
              <a:rPr lang="en-US" altLang="zh-CN" i="1" dirty="0" err="1" smtClean="0"/>
              <a:t>kinggolzu</a:t>
            </a:r>
            <a:r>
              <a:rPr lang="zh-CN" altLang="en-US" i="1" dirty="0" smtClean="0"/>
              <a:t>的</a:t>
            </a:r>
            <a:r>
              <a:rPr lang="en-US" altLang="zh-CN" i="1" dirty="0" smtClean="0"/>
              <a:t>Introduction-to-Computer</a:t>
            </a:r>
            <a:r>
              <a:rPr lang="zh-CN" altLang="en-US" i="1" dirty="0" smtClean="0"/>
              <a:t>仓库复制到自己的帐户中去了</a:t>
            </a:r>
            <a:endParaRPr lang="en-US" altLang="zh-CN" i="1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289900"/>
            <a:ext cx="4111512" cy="7145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92" y="4593618"/>
            <a:ext cx="4876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如何提交作业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5"/>
            </a:pPr>
            <a:r>
              <a:rPr kumimoji="1" lang="zh-CN" altLang="en-US" dirty="0" smtClean="0"/>
              <a:t>打开</a:t>
            </a: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客户端，首次打开需登录并初始化，步骤如下：</a:t>
            </a:r>
            <a:endParaRPr kumimoji="1" lang="en-US" altLang="zh-CN" dirty="0" smtClean="0"/>
          </a:p>
          <a:p>
            <a:pPr marL="617220" lvl="1" indent="-342900">
              <a:buFont typeface="+mj-ea"/>
              <a:buAutoNum type="circleNumDbPlain"/>
            </a:pPr>
            <a:r>
              <a:rPr kumimoji="1" lang="zh-CN" altLang="en-US" dirty="0" smtClean="0"/>
              <a:t>输入</a:t>
            </a:r>
            <a:r>
              <a:rPr kumimoji="1" lang="en-US" altLang="zh-CN" dirty="0" smtClean="0"/>
              <a:t>GitHub</a:t>
            </a:r>
            <a:r>
              <a:rPr kumimoji="1" lang="zh-CN" altLang="en-US" dirty="0" smtClean="0"/>
              <a:t>账号和密码后点击“</a:t>
            </a:r>
            <a:r>
              <a:rPr kumimoji="1" lang="en-US" altLang="zh-CN" dirty="0" smtClean="0"/>
              <a:t>Login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 smtClean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 smtClean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 smtClean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 smtClean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 smtClean="0"/>
          </a:p>
          <a:p>
            <a:pPr marL="617220" lvl="1" indent="-342900">
              <a:buFont typeface="+mj-ea"/>
              <a:buAutoNum type="circleNumDbPlain"/>
            </a:pPr>
            <a:endParaRPr kumimoji="1" lang="en-US" altLang="zh-CN" dirty="0"/>
          </a:p>
          <a:p>
            <a:pPr marL="617220" lvl="1" indent="-342900">
              <a:buFont typeface="+mj-ea"/>
              <a:buAutoNum type="circleNumDbPlain"/>
            </a:pPr>
            <a:r>
              <a:rPr kumimoji="1" lang="zh-CN" altLang="en-US" dirty="0" smtClean="0"/>
              <a:t>接下来的“</a:t>
            </a:r>
            <a:r>
              <a:rPr kumimoji="1" lang="en-US" altLang="zh-CN" dirty="0" smtClean="0"/>
              <a:t>Configure</a:t>
            </a:r>
            <a:r>
              <a:rPr kumimoji="1" lang="zh-CN" altLang="en-US" dirty="0" smtClean="0"/>
              <a:t>”和“</a:t>
            </a:r>
            <a:r>
              <a:rPr kumimoji="1" lang="en-US" altLang="zh-CN" dirty="0" smtClean="0"/>
              <a:t>Repositories</a:t>
            </a:r>
            <a:r>
              <a:rPr kumimoji="1" lang="zh-CN" altLang="en-US" dirty="0" smtClean="0"/>
              <a:t>”步骤全部选择“</a:t>
            </a:r>
            <a:r>
              <a:rPr kumimoji="1" lang="en-US" altLang="zh-CN" dirty="0" smtClean="0"/>
              <a:t>Skip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6" t="-193" r="45265" b="45270"/>
          <a:stretch/>
        </p:blipFill>
        <p:spPr>
          <a:xfrm>
            <a:off x="1691887" y="2489887"/>
            <a:ext cx="3867665" cy="27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如何提交作业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6"/>
            </a:pPr>
            <a:r>
              <a:rPr kumimoji="1" lang="zh-CN" altLang="en-US" dirty="0" smtClean="0"/>
              <a:t>登陆成功后点击左上角的“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”，后选择“</a:t>
            </a:r>
            <a:r>
              <a:rPr kumimoji="1" lang="en-US" altLang="zh-CN" dirty="0" smtClean="0"/>
              <a:t>clone</a:t>
            </a:r>
            <a:r>
              <a:rPr kumimoji="1" lang="zh-CN" altLang="en-US" dirty="0" smtClean="0"/>
              <a:t>”，然后选中“</a:t>
            </a:r>
            <a:r>
              <a:rPr kumimoji="1" lang="en-US" altLang="zh-CN" dirty="0" smtClean="0"/>
              <a:t>Introduction-to-Computer</a:t>
            </a:r>
            <a:r>
              <a:rPr kumimoji="1" lang="zh-CN" altLang="en-US" dirty="0" smtClean="0"/>
              <a:t>”仓库，然后点击下面的“</a:t>
            </a:r>
            <a:r>
              <a:rPr kumimoji="1" lang="en-US" altLang="zh-CN" dirty="0" smtClean="0"/>
              <a:t>Clone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Introduction-to-Computer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 startAt="6"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70" y="2446638"/>
            <a:ext cx="4213655" cy="43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视图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视图</Template>
  <TotalTime>173</TotalTime>
  <Words>679</Words>
  <Application>Microsoft Macintosh PowerPoint</Application>
  <PresentationFormat>宽屏</PresentationFormat>
  <Paragraphs>92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Century Schoolbook</vt:lpstr>
      <vt:lpstr>Hiragino Sans GB W3</vt:lpstr>
      <vt:lpstr>SimHei</vt:lpstr>
      <vt:lpstr>Wingdings 2</vt:lpstr>
      <vt:lpstr>宋体</vt:lpstr>
      <vt:lpstr>Arial</vt:lpstr>
      <vt:lpstr>视图</vt:lpstr>
      <vt:lpstr>——GitHub和GitBook</vt:lpstr>
      <vt:lpstr>GitHub和GitBook的关系</vt:lpstr>
      <vt:lpstr>GitHub和GitBook的关系</vt:lpstr>
      <vt:lpstr>本课程仓库</vt:lpstr>
      <vt:lpstr>如何在线提问</vt:lpstr>
      <vt:lpstr>如何在线提问</vt:lpstr>
      <vt:lpstr>如何提交作业</vt:lpstr>
      <vt:lpstr>如何提交作业</vt:lpstr>
      <vt:lpstr>如何提交作业</vt:lpstr>
      <vt:lpstr>如何提交作业</vt:lpstr>
      <vt:lpstr>如何提交作业</vt:lpstr>
      <vt:lpstr>如何提交作业</vt:lpstr>
      <vt:lpstr>如何提交作业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——GitHub和GitBook</dc:title>
  <dc:creator>Microsoft Office 用户</dc:creator>
  <cp:lastModifiedBy>Microsoft Office 用户</cp:lastModifiedBy>
  <cp:revision>19</cp:revision>
  <dcterms:created xsi:type="dcterms:W3CDTF">2016-09-26T03:42:11Z</dcterms:created>
  <dcterms:modified xsi:type="dcterms:W3CDTF">2016-09-26T06:37:54Z</dcterms:modified>
</cp:coreProperties>
</file>